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5" autoAdjust="0"/>
    <p:restoredTop sz="94660"/>
  </p:normalViewPr>
  <p:slideViewPr>
    <p:cSldViewPr>
      <p:cViewPr varScale="1">
        <p:scale>
          <a:sx n="91" d="100"/>
          <a:sy n="91" d="100"/>
        </p:scale>
        <p:origin x="91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12/22/2023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E82F-B79E-D717-76F0-ABE33EBB79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ESP32 Dev Module V4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C13F0-DB2A-377A-6AAB-965D2E5B0A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IoT Project</a:t>
            </a:r>
          </a:p>
        </p:txBody>
      </p:sp>
    </p:spTree>
    <p:extLst>
      <p:ext uri="{BB962C8B-B14F-4D97-AF65-F5344CB8AC3E}">
        <p14:creationId xmlns:p14="http://schemas.microsoft.com/office/powerpoint/2010/main" val="2561833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9ED7D-ACCC-3231-A466-61D610C17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Layout</a:t>
            </a:r>
          </a:p>
        </p:txBody>
      </p:sp>
      <p:pic>
        <p:nvPicPr>
          <p:cNvPr id="8" name="Picture 7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2399DC07-4576-B45E-0A2C-ECF14C1B9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137092" y="2139312"/>
            <a:ext cx="4013666" cy="3010250"/>
          </a:xfrm>
          <a:prstGeom prst="rect">
            <a:avLst/>
          </a:prstGeom>
        </p:spPr>
      </p:pic>
      <p:pic>
        <p:nvPicPr>
          <p:cNvPr id="9" name="Picture 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FF8CBE58-5C36-8F8F-F109-424022DDA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03292" y="2132391"/>
            <a:ext cx="4013666" cy="30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14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C45D6252-CF1C-99C1-821E-8583CD6F0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137092" y="2139312"/>
            <a:ext cx="4013666" cy="3010250"/>
          </a:xfrm>
          <a:prstGeom prst="rect">
            <a:avLst/>
          </a:prstGeom>
        </p:spPr>
      </p:pic>
      <p:pic>
        <p:nvPicPr>
          <p:cNvPr id="6" name="Picture 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6CADB085-DFAE-5847-3FCB-66D06A803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03292" y="2132391"/>
            <a:ext cx="4013666" cy="3010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9B23A3-4884-ED01-90B3-7CF5CA4AC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Detail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60A008-52CF-F82D-D888-19165A8E3A04}"/>
              </a:ext>
            </a:extLst>
          </p:cNvPr>
          <p:cNvSpPr/>
          <p:nvPr/>
        </p:nvSpPr>
        <p:spPr>
          <a:xfrm>
            <a:off x="2200254" y="1413180"/>
            <a:ext cx="2527070" cy="1994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LCD display with HD44780 driver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25645-DFE9-9D63-A8F6-3331FB70C441}"/>
              </a:ext>
            </a:extLst>
          </p:cNvPr>
          <p:cNvSpPr/>
          <p:nvPr/>
        </p:nvSpPr>
        <p:spPr>
          <a:xfrm>
            <a:off x="1600200" y="4448702"/>
            <a:ext cx="454516" cy="1994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+5V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258426-4109-844F-8CD5-A3816D77E3FA}"/>
              </a:ext>
            </a:extLst>
          </p:cNvPr>
          <p:cNvSpPr/>
          <p:nvPr/>
        </p:nvSpPr>
        <p:spPr>
          <a:xfrm>
            <a:off x="1447800" y="3153302"/>
            <a:ext cx="604962" cy="1994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+3.3V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66BA42-FADB-85EF-F569-ADBA4AB86079}"/>
              </a:ext>
            </a:extLst>
          </p:cNvPr>
          <p:cNvSpPr/>
          <p:nvPr/>
        </p:nvSpPr>
        <p:spPr>
          <a:xfrm>
            <a:off x="3310032" y="3048000"/>
            <a:ext cx="499968" cy="1994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B640D3-E7A4-8920-1963-FDF8796031A9}"/>
              </a:ext>
            </a:extLst>
          </p:cNvPr>
          <p:cNvSpPr/>
          <p:nvPr/>
        </p:nvSpPr>
        <p:spPr>
          <a:xfrm>
            <a:off x="2890675" y="5346715"/>
            <a:ext cx="1071725" cy="29208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PCB Top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B93CF-368A-E94B-D1E3-D1AB183EFB4D}"/>
              </a:ext>
            </a:extLst>
          </p:cNvPr>
          <p:cNvSpPr/>
          <p:nvPr/>
        </p:nvSpPr>
        <p:spPr>
          <a:xfrm>
            <a:off x="6498333" y="5334000"/>
            <a:ext cx="1426467" cy="29208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PCB Bottom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4CBF3A-FF85-CE5F-7387-DDF1D33D7D13}"/>
              </a:ext>
            </a:extLst>
          </p:cNvPr>
          <p:cNvSpPr/>
          <p:nvPr/>
        </p:nvSpPr>
        <p:spPr>
          <a:xfrm>
            <a:off x="3200400" y="3686702"/>
            <a:ext cx="549965" cy="1994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LED1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626099-64E6-19B9-B580-442BD6CCF80C}"/>
              </a:ext>
            </a:extLst>
          </p:cNvPr>
          <p:cNvSpPr/>
          <p:nvPr/>
        </p:nvSpPr>
        <p:spPr>
          <a:xfrm>
            <a:off x="3200400" y="4343400"/>
            <a:ext cx="549965" cy="1994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LED2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584785-B229-3CA2-8F18-838EBA1B919E}"/>
              </a:ext>
            </a:extLst>
          </p:cNvPr>
          <p:cNvSpPr/>
          <p:nvPr/>
        </p:nvSpPr>
        <p:spPr>
          <a:xfrm>
            <a:off x="4098235" y="3839102"/>
            <a:ext cx="549965" cy="1994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BUT1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A3C65B-4E9F-27DF-43A9-083B63E4CDD8}"/>
              </a:ext>
            </a:extLst>
          </p:cNvPr>
          <p:cNvSpPr/>
          <p:nvPr/>
        </p:nvSpPr>
        <p:spPr>
          <a:xfrm>
            <a:off x="4098235" y="4220102"/>
            <a:ext cx="549965" cy="1994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BUT2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19DE70-2553-D3E5-77FC-F94E81DD1535}"/>
              </a:ext>
            </a:extLst>
          </p:cNvPr>
          <p:cNvSpPr/>
          <p:nvPr/>
        </p:nvSpPr>
        <p:spPr>
          <a:xfrm>
            <a:off x="8574701" y="2133600"/>
            <a:ext cx="1178899" cy="1994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Photo-resistor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1F058A-0925-9B93-89DA-F3CA259063C1}"/>
              </a:ext>
            </a:extLst>
          </p:cNvPr>
          <p:cNvSpPr/>
          <p:nvPr/>
        </p:nvSpPr>
        <p:spPr>
          <a:xfrm>
            <a:off x="8654886" y="4677302"/>
            <a:ext cx="885724" cy="1994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Avoidance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D5187C-5204-CEB1-26ED-AC62EB116890}"/>
              </a:ext>
            </a:extLst>
          </p:cNvPr>
          <p:cNvSpPr/>
          <p:nvPr/>
        </p:nvSpPr>
        <p:spPr>
          <a:xfrm>
            <a:off x="4646811" y="2659235"/>
            <a:ext cx="1296789" cy="3887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Temperature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Humidity</a:t>
            </a:r>
          </a:p>
        </p:txBody>
      </p:sp>
    </p:spTree>
    <p:extLst>
      <p:ext uri="{BB962C8B-B14F-4D97-AF65-F5344CB8AC3E}">
        <p14:creationId xmlns:p14="http://schemas.microsoft.com/office/powerpoint/2010/main" val="4093122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FB5B60-F660-9282-5E0C-CA6914ABD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ACBAFE-F758-28B5-B23A-6C6546F73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dirty="0"/>
              <a:t>ESP32 Module Pinout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B39166-E1D6-525B-277F-5EFEA5D51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0"/>
            <a:ext cx="8915400" cy="427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80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DDB8-5F1E-2886-97AA-2BB2C9601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Configuration</a:t>
            </a:r>
          </a:p>
        </p:txBody>
      </p:sp>
      <p:pic>
        <p:nvPicPr>
          <p:cNvPr id="5" name="Content Placeholder 4" descr="Cat outline">
            <a:extLst>
              <a:ext uri="{FF2B5EF4-FFF2-40B4-BE49-F238E27FC236}">
                <a16:creationId xmlns:a16="http://schemas.microsoft.com/office/drawing/2014/main" id="{2E02B237-5462-D748-BE0B-C0094C55F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031" y="1160834"/>
            <a:ext cx="1261844" cy="12618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FED60F-BB83-8B6D-CFBF-CB008D649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132" y="2328947"/>
            <a:ext cx="1646038" cy="3297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0C891F-5DCD-FA8A-F83F-ACAD7DCA6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8993" y="3965190"/>
            <a:ext cx="1100138" cy="6312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A605B6-0FCB-155B-7BD4-E29A24C12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6299" y="5230093"/>
            <a:ext cx="1147763" cy="615001"/>
          </a:xfrm>
          <a:prstGeom prst="rect">
            <a:avLst/>
          </a:prstGeom>
        </p:spPr>
      </p:pic>
      <p:grpSp>
        <p:nvGrpSpPr>
          <p:cNvPr id="158" name="Group 157">
            <a:extLst>
              <a:ext uri="{FF2B5EF4-FFF2-40B4-BE49-F238E27FC236}">
                <a16:creationId xmlns:a16="http://schemas.microsoft.com/office/drawing/2014/main" id="{BBEBBAF2-747F-BC18-B770-8D59145A1465}"/>
              </a:ext>
            </a:extLst>
          </p:cNvPr>
          <p:cNvGrpSpPr/>
          <p:nvPr/>
        </p:nvGrpSpPr>
        <p:grpSpPr>
          <a:xfrm>
            <a:off x="6621414" y="1382894"/>
            <a:ext cx="2261712" cy="722630"/>
            <a:chOff x="5696894" y="1456149"/>
            <a:chExt cx="2261712" cy="72263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979BFD-5406-BF2D-9B5C-70309B9D93C3}"/>
                </a:ext>
              </a:extLst>
            </p:cNvPr>
            <p:cNvGrpSpPr/>
            <p:nvPr/>
          </p:nvGrpSpPr>
          <p:grpSpPr>
            <a:xfrm>
              <a:off x="5696894" y="1525328"/>
              <a:ext cx="2261712" cy="653451"/>
              <a:chOff x="4572000" y="1729762"/>
              <a:chExt cx="2261712" cy="65345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42E2684-157F-9745-1EA3-4FC715AF89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28724" y="1729762"/>
                <a:ext cx="1804988" cy="653451"/>
              </a:xfrm>
              <a:prstGeom prst="rect">
                <a:avLst/>
              </a:prstGeom>
            </p:spPr>
          </p:pic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7FFD501-A782-B060-3A82-879400BE9CEC}"/>
                  </a:ext>
                </a:extLst>
              </p:cNvPr>
              <p:cNvCxnSpPr/>
              <p:nvPr/>
            </p:nvCxnSpPr>
            <p:spPr>
              <a:xfrm>
                <a:off x="4572000" y="1828800"/>
                <a:ext cx="457200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EEBEF29-9EB8-69AA-600D-CAFBBF791F12}"/>
                  </a:ext>
                </a:extLst>
              </p:cNvPr>
              <p:cNvCxnSpPr/>
              <p:nvPr/>
            </p:nvCxnSpPr>
            <p:spPr>
              <a:xfrm>
                <a:off x="4572000" y="1981200"/>
                <a:ext cx="457200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C7CEB8B-80D4-43C4-7E9D-0975F22E9D61}"/>
                  </a:ext>
                </a:extLst>
              </p:cNvPr>
              <p:cNvCxnSpPr/>
              <p:nvPr/>
            </p:nvCxnSpPr>
            <p:spPr>
              <a:xfrm>
                <a:off x="4572000" y="2133600"/>
                <a:ext cx="457200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7371F59-3C25-0033-2C49-CD92BC462D37}"/>
                  </a:ext>
                </a:extLst>
              </p:cNvPr>
              <p:cNvCxnSpPr/>
              <p:nvPr/>
            </p:nvCxnSpPr>
            <p:spPr>
              <a:xfrm>
                <a:off x="4572000" y="2286000"/>
                <a:ext cx="457200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13757E-707E-011E-2072-0ABB8B5F08DB}"/>
                </a:ext>
              </a:extLst>
            </p:cNvPr>
            <p:cNvSpPr txBox="1"/>
            <p:nvPr/>
          </p:nvSpPr>
          <p:spPr>
            <a:xfrm>
              <a:off x="5746134" y="1456149"/>
              <a:ext cx="40748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GND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F100647-4B76-D00B-997D-D68FCCC7B12B}"/>
                </a:ext>
              </a:extLst>
            </p:cNvPr>
            <p:cNvSpPr txBox="1"/>
            <p:nvPr/>
          </p:nvSpPr>
          <p:spPr>
            <a:xfrm>
              <a:off x="5757637" y="1608549"/>
              <a:ext cx="37382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+5V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D1494E-5563-7B57-17E0-8CF95480806B}"/>
                </a:ext>
              </a:extLst>
            </p:cNvPr>
            <p:cNvSpPr txBox="1"/>
            <p:nvPr/>
          </p:nvSpPr>
          <p:spPr>
            <a:xfrm>
              <a:off x="5765950" y="1749595"/>
              <a:ext cx="37863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SDA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084D6A-896C-0988-99B8-905ED13C33A9}"/>
                </a:ext>
              </a:extLst>
            </p:cNvPr>
            <p:cNvSpPr txBox="1"/>
            <p:nvPr/>
          </p:nvSpPr>
          <p:spPr>
            <a:xfrm>
              <a:off x="5771229" y="1901995"/>
              <a:ext cx="36740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SCL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05C5FBA-0637-489A-CF51-F21089CF26FA}"/>
              </a:ext>
            </a:extLst>
          </p:cNvPr>
          <p:cNvSpPr txBox="1"/>
          <p:nvPr/>
        </p:nvSpPr>
        <p:spPr>
          <a:xfrm>
            <a:off x="3783631" y="5476823"/>
            <a:ext cx="5597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GPIO13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E6D1799-5F6C-0340-1ED6-2EAF9D6FAA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2596700"/>
            <a:ext cx="2014059" cy="77040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F36E52E-1F28-F17D-86A5-CF58CD7DBD87}"/>
              </a:ext>
            </a:extLst>
          </p:cNvPr>
          <p:cNvSpPr txBox="1"/>
          <p:nvPr/>
        </p:nvSpPr>
        <p:spPr>
          <a:xfrm>
            <a:off x="2857258" y="6031418"/>
            <a:ext cx="407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GND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05E361-B4EC-A33D-9330-6C1B76E57720}"/>
              </a:ext>
            </a:extLst>
          </p:cNvPr>
          <p:cNvSpPr txBox="1"/>
          <p:nvPr/>
        </p:nvSpPr>
        <p:spPr>
          <a:xfrm>
            <a:off x="2856540" y="2637932"/>
            <a:ext cx="3209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EN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AD5ACA6-91C6-597F-F938-9D1CE3BC1D9B}"/>
              </a:ext>
            </a:extLst>
          </p:cNvPr>
          <p:cNvSpPr txBox="1"/>
          <p:nvPr/>
        </p:nvSpPr>
        <p:spPr>
          <a:xfrm>
            <a:off x="7273545" y="3298116"/>
            <a:ext cx="5597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GPIO17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C1E5858-454F-955B-C760-A99E4DC4DF2C}"/>
              </a:ext>
            </a:extLst>
          </p:cNvPr>
          <p:cNvGrpSpPr/>
          <p:nvPr/>
        </p:nvGrpSpPr>
        <p:grpSpPr>
          <a:xfrm>
            <a:off x="7945459" y="3124200"/>
            <a:ext cx="811072" cy="295214"/>
            <a:chOff x="2084528" y="1988740"/>
            <a:chExt cx="811072" cy="295214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27B9BEC-D66A-AEC3-D716-2763E371484A}"/>
                </a:ext>
              </a:extLst>
            </p:cNvPr>
            <p:cNvGrpSpPr/>
            <p:nvPr/>
          </p:nvGrpSpPr>
          <p:grpSpPr>
            <a:xfrm>
              <a:off x="2378983" y="1988740"/>
              <a:ext cx="516617" cy="295214"/>
              <a:chOff x="2378983" y="1988740"/>
              <a:chExt cx="516617" cy="29521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02F7177-CA86-9972-9FF5-905056A453AA}"/>
                  </a:ext>
                </a:extLst>
              </p:cNvPr>
              <p:cNvGrpSpPr/>
              <p:nvPr/>
            </p:nvGrpSpPr>
            <p:grpSpPr>
              <a:xfrm>
                <a:off x="2600386" y="1988740"/>
                <a:ext cx="295214" cy="295214"/>
                <a:chOff x="2600386" y="1980427"/>
                <a:chExt cx="295214" cy="295214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BFB856A7-DD67-87F5-8D68-CB3CBEA73740}"/>
                    </a:ext>
                  </a:extLst>
                </p:cNvPr>
                <p:cNvSpPr/>
                <p:nvPr/>
              </p:nvSpPr>
              <p:spPr>
                <a:xfrm>
                  <a:off x="2600386" y="1980427"/>
                  <a:ext cx="295214" cy="2952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3F66EFA9-5C35-8E27-7916-2125A20A7F12}"/>
                    </a:ext>
                  </a:extLst>
                </p:cNvPr>
                <p:cNvSpPr/>
                <p:nvPr/>
              </p:nvSpPr>
              <p:spPr>
                <a:xfrm>
                  <a:off x="2667000" y="2051834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0D602A2-FEF2-03C8-3275-8FADF87B89D7}"/>
                  </a:ext>
                </a:extLst>
              </p:cNvPr>
              <p:cNvCxnSpPr/>
              <p:nvPr/>
            </p:nvCxnSpPr>
            <p:spPr>
              <a:xfrm>
                <a:off x="2378983" y="2057400"/>
                <a:ext cx="211817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D054004-1DAA-3FED-0859-7D615FCB1400}"/>
                  </a:ext>
                </a:extLst>
              </p:cNvPr>
              <p:cNvCxnSpPr/>
              <p:nvPr/>
            </p:nvCxnSpPr>
            <p:spPr>
              <a:xfrm>
                <a:off x="2378983" y="2209800"/>
                <a:ext cx="211817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84AECB2-D1F1-29B2-57D0-012776762DD7}"/>
                </a:ext>
              </a:extLst>
            </p:cNvPr>
            <p:cNvSpPr/>
            <p:nvPr/>
          </p:nvSpPr>
          <p:spPr>
            <a:xfrm>
              <a:off x="2084528" y="1997173"/>
              <a:ext cx="279474" cy="114832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600" dirty="0"/>
                <a:t>10K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13122B5-7FE8-BC14-F9A3-3DEAB7F5955E}"/>
              </a:ext>
            </a:extLst>
          </p:cNvPr>
          <p:cNvGrpSpPr/>
          <p:nvPr/>
        </p:nvGrpSpPr>
        <p:grpSpPr>
          <a:xfrm>
            <a:off x="7946314" y="3679651"/>
            <a:ext cx="805790" cy="295214"/>
            <a:chOff x="2258790" y="2858862"/>
            <a:chExt cx="805790" cy="29521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ABB0138-0B1E-F9AE-1054-672446389FB5}"/>
                </a:ext>
              </a:extLst>
            </p:cNvPr>
            <p:cNvGrpSpPr/>
            <p:nvPr/>
          </p:nvGrpSpPr>
          <p:grpSpPr>
            <a:xfrm>
              <a:off x="2547963" y="2858862"/>
              <a:ext cx="516617" cy="295214"/>
              <a:chOff x="2378983" y="1988740"/>
              <a:chExt cx="516617" cy="295214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AFA04061-4FA3-DBA7-6F2A-287ADE613B4E}"/>
                  </a:ext>
                </a:extLst>
              </p:cNvPr>
              <p:cNvGrpSpPr/>
              <p:nvPr/>
            </p:nvGrpSpPr>
            <p:grpSpPr>
              <a:xfrm>
                <a:off x="2600386" y="1988740"/>
                <a:ext cx="295214" cy="295214"/>
                <a:chOff x="2600386" y="1980427"/>
                <a:chExt cx="295214" cy="295214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8E009304-FA0F-ABC7-16E5-691FA12EFFD6}"/>
                    </a:ext>
                  </a:extLst>
                </p:cNvPr>
                <p:cNvSpPr/>
                <p:nvPr/>
              </p:nvSpPr>
              <p:spPr>
                <a:xfrm>
                  <a:off x="2600386" y="1980427"/>
                  <a:ext cx="295214" cy="2952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A73E0E26-DEE2-86D5-EEA1-C7EF59A06721}"/>
                    </a:ext>
                  </a:extLst>
                </p:cNvPr>
                <p:cNvSpPr/>
                <p:nvPr/>
              </p:nvSpPr>
              <p:spPr>
                <a:xfrm>
                  <a:off x="2667000" y="2051834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556951D-85C6-43EA-A923-85E73899FD53}"/>
                  </a:ext>
                </a:extLst>
              </p:cNvPr>
              <p:cNvCxnSpPr/>
              <p:nvPr/>
            </p:nvCxnSpPr>
            <p:spPr>
              <a:xfrm>
                <a:off x="2378983" y="2057400"/>
                <a:ext cx="211817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6B3FE26-3FB7-8053-9CE7-E20690965AF5}"/>
                  </a:ext>
                </a:extLst>
              </p:cNvPr>
              <p:cNvCxnSpPr/>
              <p:nvPr/>
            </p:nvCxnSpPr>
            <p:spPr>
              <a:xfrm>
                <a:off x="2378983" y="2209800"/>
                <a:ext cx="211817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21D089F-23B5-C6ED-AF59-31331770B9A6}"/>
                </a:ext>
              </a:extLst>
            </p:cNvPr>
            <p:cNvSpPr/>
            <p:nvPr/>
          </p:nvSpPr>
          <p:spPr>
            <a:xfrm>
              <a:off x="2258790" y="2866766"/>
              <a:ext cx="279474" cy="114832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600" dirty="0"/>
                <a:t>10K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E82326B-ACE5-A51F-494E-DA6C48B8CA53}"/>
              </a:ext>
            </a:extLst>
          </p:cNvPr>
          <p:cNvGrpSpPr/>
          <p:nvPr/>
        </p:nvGrpSpPr>
        <p:grpSpPr>
          <a:xfrm>
            <a:off x="7461131" y="4343400"/>
            <a:ext cx="1355524" cy="1012378"/>
            <a:chOff x="6143433" y="4270655"/>
            <a:chExt cx="1355524" cy="1012378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9BF756D-BBD8-9945-7816-23985675E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200000" flipV="1">
              <a:off x="6460576" y="4244652"/>
              <a:ext cx="1012378" cy="1064384"/>
            </a:xfrm>
            <a:prstGeom prst="rect">
              <a:avLst/>
            </a:pr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DB1F321-C8C0-4CA8-606A-94CCB9721E73}"/>
                </a:ext>
              </a:extLst>
            </p:cNvPr>
            <p:cNvSpPr/>
            <p:nvPr/>
          </p:nvSpPr>
          <p:spPr>
            <a:xfrm>
              <a:off x="6144840" y="4416069"/>
              <a:ext cx="279474" cy="114832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600" dirty="0"/>
                <a:t>910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35D684D-4AE9-0D6F-0AB2-C54A5EB85A51}"/>
                </a:ext>
              </a:extLst>
            </p:cNvPr>
            <p:cNvSpPr/>
            <p:nvPr/>
          </p:nvSpPr>
          <p:spPr>
            <a:xfrm>
              <a:off x="6143433" y="4946468"/>
              <a:ext cx="279474" cy="114832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600" dirty="0"/>
                <a:t>910</a:t>
              </a:r>
            </a:p>
          </p:txBody>
        </p:sp>
      </p:grp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F913C284-3643-D16D-649C-58523E77C37F}"/>
              </a:ext>
            </a:extLst>
          </p:cNvPr>
          <p:cNvCxnSpPr>
            <a:cxnSpLocks/>
          </p:cNvCxnSpPr>
          <p:nvPr/>
        </p:nvCxnSpPr>
        <p:spPr>
          <a:xfrm>
            <a:off x="6325473" y="4120324"/>
            <a:ext cx="1450698" cy="564396"/>
          </a:xfrm>
          <a:prstGeom prst="bentConnector3">
            <a:avLst/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032EEC38-A09D-B612-E545-187F1F91DFA1}"/>
              </a:ext>
            </a:extLst>
          </p:cNvPr>
          <p:cNvCxnSpPr>
            <a:cxnSpLocks/>
          </p:cNvCxnSpPr>
          <p:nvPr/>
        </p:nvCxnSpPr>
        <p:spPr>
          <a:xfrm>
            <a:off x="6316714" y="4544496"/>
            <a:ext cx="1459457" cy="668760"/>
          </a:xfrm>
          <a:prstGeom prst="bentConnector3">
            <a:avLst>
              <a:gd name="adj1" fmla="val 35026"/>
            </a:avLst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D7810165-DD35-017D-3636-57905CCA8B03}"/>
              </a:ext>
            </a:extLst>
          </p:cNvPr>
          <p:cNvCxnSpPr>
            <a:cxnSpLocks/>
            <a:endCxn id="122" idx="3"/>
          </p:cNvCxnSpPr>
          <p:nvPr/>
        </p:nvCxnSpPr>
        <p:spPr>
          <a:xfrm rot="10800000" flipV="1">
            <a:off x="7240105" y="4544495"/>
            <a:ext cx="224324" cy="1103999"/>
          </a:xfrm>
          <a:prstGeom prst="bentConnector2">
            <a:avLst/>
          </a:prstGeom>
          <a:ln w="28575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5B8A55A-A4B8-B802-0316-F191460890BE}"/>
              </a:ext>
            </a:extLst>
          </p:cNvPr>
          <p:cNvCxnSpPr>
            <a:cxnSpLocks/>
          </p:cNvCxnSpPr>
          <p:nvPr/>
        </p:nvCxnSpPr>
        <p:spPr>
          <a:xfrm flipH="1" flipV="1">
            <a:off x="7240104" y="5089397"/>
            <a:ext cx="221027" cy="1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62737C15-145A-377D-9BCF-7F0D09C0571D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20354" y="3344195"/>
            <a:ext cx="1950391" cy="914163"/>
          </a:xfrm>
          <a:prstGeom prst="bentConnector3">
            <a:avLst>
              <a:gd name="adj1" fmla="val 81845"/>
            </a:avLst>
          </a:prstGeom>
          <a:ln w="28575"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AD6EB15D-A5DD-BCAD-EA1E-062E207303B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17266" y="3896215"/>
            <a:ext cx="1938372" cy="509196"/>
          </a:xfrm>
          <a:prstGeom prst="bentConnector3">
            <a:avLst>
              <a:gd name="adj1" fmla="val 71658"/>
            </a:avLst>
          </a:prstGeom>
          <a:ln w="28575"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ED3D2EFA-D40A-7B62-D94D-7158DAB700C5}"/>
              </a:ext>
            </a:extLst>
          </p:cNvPr>
          <p:cNvCxnSpPr>
            <a:cxnSpLocks/>
          </p:cNvCxnSpPr>
          <p:nvPr/>
        </p:nvCxnSpPr>
        <p:spPr>
          <a:xfrm rot="10800000">
            <a:off x="7223964" y="2948832"/>
            <a:ext cx="727432" cy="795221"/>
          </a:xfrm>
          <a:prstGeom prst="bentConnector2">
            <a:avLst/>
          </a:prstGeom>
          <a:ln w="28575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9513B57-9C80-4C73-FFB3-33CF2A7399BE}"/>
              </a:ext>
            </a:extLst>
          </p:cNvPr>
          <p:cNvCxnSpPr/>
          <p:nvPr/>
        </p:nvCxnSpPr>
        <p:spPr>
          <a:xfrm>
            <a:off x="7224639" y="3194649"/>
            <a:ext cx="722045" cy="0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03515F2-CF3D-A515-D4F6-DE10C51481D1}"/>
              </a:ext>
            </a:extLst>
          </p:cNvPr>
          <p:cNvCxnSpPr/>
          <p:nvPr/>
        </p:nvCxnSpPr>
        <p:spPr>
          <a:xfrm>
            <a:off x="7158290" y="2935857"/>
            <a:ext cx="119240" cy="0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F9165A74-0E1E-3F2D-8A81-5114855DF48E}"/>
              </a:ext>
            </a:extLst>
          </p:cNvPr>
          <p:cNvSpPr txBox="1"/>
          <p:nvPr/>
        </p:nvSpPr>
        <p:spPr>
          <a:xfrm>
            <a:off x="6986678" y="2754702"/>
            <a:ext cx="4764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+3.3V</a:t>
            </a:r>
          </a:p>
        </p:txBody>
      </p:sp>
      <p:cxnSp>
        <p:nvCxnSpPr>
          <p:cNvPr id="164" name="Connector: Elbow 163">
            <a:extLst>
              <a:ext uri="{FF2B5EF4-FFF2-40B4-BE49-F238E27FC236}">
                <a16:creationId xmlns:a16="http://schemas.microsoft.com/office/drawing/2014/main" id="{DB3D09B7-D9B3-D5C6-1646-6B0A207FB7AF}"/>
              </a:ext>
            </a:extLst>
          </p:cNvPr>
          <p:cNvCxnSpPr>
            <a:cxnSpLocks/>
          </p:cNvCxnSpPr>
          <p:nvPr/>
        </p:nvCxnSpPr>
        <p:spPr>
          <a:xfrm rot="5400000">
            <a:off x="5943799" y="2381966"/>
            <a:ext cx="1050529" cy="307365"/>
          </a:xfrm>
          <a:prstGeom prst="bentConnector2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15FB1688-82CD-3B24-A040-C600790E936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00826" y="1853606"/>
            <a:ext cx="343695" cy="1673978"/>
          </a:xfrm>
          <a:prstGeom prst="bentConnector3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6DEC18FF-E9F8-34D3-4079-9DBEF203F379}"/>
              </a:ext>
            </a:extLst>
          </p:cNvPr>
          <p:cNvCxnSpPr/>
          <p:nvPr/>
        </p:nvCxnSpPr>
        <p:spPr>
          <a:xfrm>
            <a:off x="6261143" y="1324155"/>
            <a:ext cx="119240" cy="0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1F0B54C5-E08B-C978-607C-44ECEA8E23BB}"/>
              </a:ext>
            </a:extLst>
          </p:cNvPr>
          <p:cNvSpPr txBox="1"/>
          <p:nvPr/>
        </p:nvSpPr>
        <p:spPr>
          <a:xfrm>
            <a:off x="6089531" y="1143000"/>
            <a:ext cx="4764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+3.3V</a:t>
            </a: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9134BAB8-C960-595F-0415-36C091945E28}"/>
              </a:ext>
            </a:extLst>
          </p:cNvPr>
          <p:cNvCxnSpPr>
            <a:cxnSpLocks/>
          </p:cNvCxnSpPr>
          <p:nvPr/>
        </p:nvCxnSpPr>
        <p:spPr>
          <a:xfrm rot="10800000">
            <a:off x="6314951" y="1321981"/>
            <a:ext cx="325702" cy="386782"/>
          </a:xfrm>
          <a:prstGeom prst="bentConnector2">
            <a:avLst/>
          </a:prstGeom>
          <a:ln w="28575">
            <a:solidFill>
              <a:srgbClr val="00206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5A73B9FC-EA07-63C3-7122-9D95275F2DAA}"/>
              </a:ext>
            </a:extLst>
          </p:cNvPr>
          <p:cNvCxnSpPr/>
          <p:nvPr/>
        </p:nvCxnSpPr>
        <p:spPr>
          <a:xfrm>
            <a:off x="6103745" y="1542952"/>
            <a:ext cx="526125" cy="0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Isosceles Triangle 179">
            <a:extLst>
              <a:ext uri="{FF2B5EF4-FFF2-40B4-BE49-F238E27FC236}">
                <a16:creationId xmlns:a16="http://schemas.microsoft.com/office/drawing/2014/main" id="{E5E6A495-E2D7-DA60-7C78-611ED72A37BE}"/>
              </a:ext>
            </a:extLst>
          </p:cNvPr>
          <p:cNvSpPr/>
          <p:nvPr/>
        </p:nvSpPr>
        <p:spPr>
          <a:xfrm rot="16200000">
            <a:off x="5960832" y="1477152"/>
            <a:ext cx="137251" cy="11832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Connector: Elbow 185">
            <a:extLst>
              <a:ext uri="{FF2B5EF4-FFF2-40B4-BE49-F238E27FC236}">
                <a16:creationId xmlns:a16="http://schemas.microsoft.com/office/drawing/2014/main" id="{B82B8A11-865D-6925-9DDF-58DA8957EEEC}"/>
              </a:ext>
            </a:extLst>
          </p:cNvPr>
          <p:cNvCxnSpPr>
            <a:cxnSpLocks/>
          </p:cNvCxnSpPr>
          <p:nvPr/>
        </p:nvCxnSpPr>
        <p:spPr>
          <a:xfrm>
            <a:off x="2868038" y="2830957"/>
            <a:ext cx="1976978" cy="1571844"/>
          </a:xfrm>
          <a:prstGeom prst="bentConnector3">
            <a:avLst>
              <a:gd name="adj1" fmla="val 87378"/>
            </a:avLst>
          </a:prstGeom>
          <a:ln w="28575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D8261AC3-9A01-CF51-682D-9130DCC52E68}"/>
              </a:ext>
            </a:extLst>
          </p:cNvPr>
          <p:cNvCxnSpPr>
            <a:cxnSpLocks/>
          </p:cNvCxnSpPr>
          <p:nvPr/>
        </p:nvCxnSpPr>
        <p:spPr>
          <a:xfrm>
            <a:off x="2860548" y="2933737"/>
            <a:ext cx="3760934" cy="1921872"/>
          </a:xfrm>
          <a:prstGeom prst="bentConnector4">
            <a:avLst>
              <a:gd name="adj1" fmla="val 43227"/>
              <a:gd name="adj2" fmla="val 144536"/>
            </a:avLst>
          </a:prstGeom>
          <a:ln w="28575">
            <a:solidFill>
              <a:srgbClr val="C0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3EB6B73D-24B4-26D3-6085-1BD5FA68841E}"/>
              </a:ext>
            </a:extLst>
          </p:cNvPr>
          <p:cNvCxnSpPr>
            <a:cxnSpLocks/>
          </p:cNvCxnSpPr>
          <p:nvPr/>
        </p:nvCxnSpPr>
        <p:spPr>
          <a:xfrm flipH="1" flipV="1">
            <a:off x="6324209" y="4849588"/>
            <a:ext cx="297273" cy="6021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39859DB2-A3FD-949E-4CBC-4AE0D67D6679}"/>
              </a:ext>
            </a:extLst>
          </p:cNvPr>
          <p:cNvCxnSpPr/>
          <p:nvPr/>
        </p:nvCxnSpPr>
        <p:spPr>
          <a:xfrm>
            <a:off x="3276600" y="2389429"/>
            <a:ext cx="119240" cy="0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C44CDD23-22AD-3D03-B2B2-0469638DF7F0}"/>
              </a:ext>
            </a:extLst>
          </p:cNvPr>
          <p:cNvSpPr txBox="1"/>
          <p:nvPr/>
        </p:nvSpPr>
        <p:spPr>
          <a:xfrm>
            <a:off x="3139272" y="2208274"/>
            <a:ext cx="3738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+5V</a:t>
            </a:r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B2FEC9D3-3B1B-ED6B-58E3-10F443C6F598}"/>
              </a:ext>
            </a:extLst>
          </p:cNvPr>
          <p:cNvSpPr/>
          <p:nvPr/>
        </p:nvSpPr>
        <p:spPr>
          <a:xfrm rot="10800000">
            <a:off x="7171480" y="5648495"/>
            <a:ext cx="137251" cy="11832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1" name="Connector: Elbow 220">
            <a:extLst>
              <a:ext uri="{FF2B5EF4-FFF2-40B4-BE49-F238E27FC236}">
                <a16:creationId xmlns:a16="http://schemas.microsoft.com/office/drawing/2014/main" id="{24A4F1A9-A501-B76B-62A4-B12A64C4334B}"/>
              </a:ext>
            </a:extLst>
          </p:cNvPr>
          <p:cNvCxnSpPr>
            <a:cxnSpLocks/>
          </p:cNvCxnSpPr>
          <p:nvPr/>
        </p:nvCxnSpPr>
        <p:spPr>
          <a:xfrm>
            <a:off x="2860972" y="3137624"/>
            <a:ext cx="223036" cy="2800632"/>
          </a:xfrm>
          <a:prstGeom prst="bentConnector2">
            <a:avLst/>
          </a:prstGeom>
          <a:ln w="28575">
            <a:solidFill>
              <a:srgbClr val="00206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Isosceles Triangle 217">
            <a:extLst>
              <a:ext uri="{FF2B5EF4-FFF2-40B4-BE49-F238E27FC236}">
                <a16:creationId xmlns:a16="http://schemas.microsoft.com/office/drawing/2014/main" id="{DAF260FE-FE1C-0DF5-9FB3-169525CB5C67}"/>
              </a:ext>
            </a:extLst>
          </p:cNvPr>
          <p:cNvSpPr/>
          <p:nvPr/>
        </p:nvSpPr>
        <p:spPr>
          <a:xfrm rot="10800000">
            <a:off x="3007045" y="5938576"/>
            <a:ext cx="137251" cy="11832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8A8424E4-D06A-F1F5-A990-C4493B1FA6D6}"/>
              </a:ext>
            </a:extLst>
          </p:cNvPr>
          <p:cNvCxnSpPr/>
          <p:nvPr/>
        </p:nvCxnSpPr>
        <p:spPr>
          <a:xfrm>
            <a:off x="2900534" y="4170904"/>
            <a:ext cx="184404" cy="0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E2DD9DDC-2950-DB1E-A38D-1F6ADFAF600F}"/>
              </a:ext>
            </a:extLst>
          </p:cNvPr>
          <p:cNvCxnSpPr/>
          <p:nvPr/>
        </p:nvCxnSpPr>
        <p:spPr>
          <a:xfrm>
            <a:off x="2895600" y="5461280"/>
            <a:ext cx="184404" cy="0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ctor: Elbow 230">
            <a:extLst>
              <a:ext uri="{FF2B5EF4-FFF2-40B4-BE49-F238E27FC236}">
                <a16:creationId xmlns:a16="http://schemas.microsoft.com/office/drawing/2014/main" id="{FF66A761-210E-7A40-D6D4-F8FB8C8F7E9B}"/>
              </a:ext>
            </a:extLst>
          </p:cNvPr>
          <p:cNvCxnSpPr>
            <a:cxnSpLocks/>
          </p:cNvCxnSpPr>
          <p:nvPr/>
        </p:nvCxnSpPr>
        <p:spPr>
          <a:xfrm flipV="1">
            <a:off x="2895600" y="2392089"/>
            <a:ext cx="439234" cy="1891983"/>
          </a:xfrm>
          <a:prstGeom prst="bentConnector2">
            <a:avLst/>
          </a:prstGeom>
          <a:ln w="28575">
            <a:solidFill>
              <a:srgbClr val="00206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720058D2-D7C6-3318-34A4-A7BD17560792}"/>
              </a:ext>
            </a:extLst>
          </p:cNvPr>
          <p:cNvCxnSpPr/>
          <p:nvPr/>
        </p:nvCxnSpPr>
        <p:spPr>
          <a:xfrm>
            <a:off x="2862500" y="3037952"/>
            <a:ext cx="465180" cy="0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E5F08191-D490-D127-BF30-34A366B573C8}"/>
              </a:ext>
            </a:extLst>
          </p:cNvPr>
          <p:cNvCxnSpPr/>
          <p:nvPr/>
        </p:nvCxnSpPr>
        <p:spPr>
          <a:xfrm>
            <a:off x="3642528" y="2390955"/>
            <a:ext cx="119240" cy="0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2C2CEA33-FDA4-6B71-5D15-F092F9D314C4}"/>
              </a:ext>
            </a:extLst>
          </p:cNvPr>
          <p:cNvSpPr txBox="1"/>
          <p:nvPr/>
        </p:nvSpPr>
        <p:spPr>
          <a:xfrm>
            <a:off x="3475940" y="2209800"/>
            <a:ext cx="4764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+3.3V</a:t>
            </a:r>
          </a:p>
        </p:txBody>
      </p:sp>
      <p:cxnSp>
        <p:nvCxnSpPr>
          <p:cNvPr id="245" name="Connector: Elbow 244">
            <a:extLst>
              <a:ext uri="{FF2B5EF4-FFF2-40B4-BE49-F238E27FC236}">
                <a16:creationId xmlns:a16="http://schemas.microsoft.com/office/drawing/2014/main" id="{244D5AAC-3413-CCE8-60A8-BF27FCC0ACAF}"/>
              </a:ext>
            </a:extLst>
          </p:cNvPr>
          <p:cNvCxnSpPr>
            <a:cxnSpLocks/>
          </p:cNvCxnSpPr>
          <p:nvPr/>
        </p:nvCxnSpPr>
        <p:spPr>
          <a:xfrm flipV="1">
            <a:off x="2890576" y="2397113"/>
            <a:ext cx="815974" cy="3158081"/>
          </a:xfrm>
          <a:prstGeom prst="bentConnector2">
            <a:avLst/>
          </a:prstGeom>
          <a:ln w="28575">
            <a:solidFill>
              <a:srgbClr val="00206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Connector: Elbow 254">
            <a:extLst>
              <a:ext uri="{FF2B5EF4-FFF2-40B4-BE49-F238E27FC236}">
                <a16:creationId xmlns:a16="http://schemas.microsoft.com/office/drawing/2014/main" id="{714D3343-3000-4EA9-487E-574362650925}"/>
              </a:ext>
            </a:extLst>
          </p:cNvPr>
          <p:cNvCxnSpPr>
            <a:cxnSpLocks/>
          </p:cNvCxnSpPr>
          <p:nvPr/>
        </p:nvCxnSpPr>
        <p:spPr>
          <a:xfrm>
            <a:off x="2896364" y="4412192"/>
            <a:ext cx="1954552" cy="145306"/>
          </a:xfrm>
          <a:prstGeom prst="bentConnector3">
            <a:avLst>
              <a:gd name="adj1" fmla="val 75498"/>
            </a:avLst>
          </a:prstGeom>
          <a:ln w="28575"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nector: Elbow 260">
            <a:extLst>
              <a:ext uri="{FF2B5EF4-FFF2-40B4-BE49-F238E27FC236}">
                <a16:creationId xmlns:a16="http://schemas.microsoft.com/office/drawing/2014/main" id="{6E14EA6A-F836-598C-C534-544328F89CF7}"/>
              </a:ext>
            </a:extLst>
          </p:cNvPr>
          <p:cNvCxnSpPr>
            <a:cxnSpLocks/>
          </p:cNvCxnSpPr>
          <p:nvPr/>
        </p:nvCxnSpPr>
        <p:spPr>
          <a:xfrm flipV="1">
            <a:off x="2884174" y="4853630"/>
            <a:ext cx="1966742" cy="807862"/>
          </a:xfrm>
          <a:prstGeom prst="bentConnector3">
            <a:avLst>
              <a:gd name="adj1" fmla="val 74899"/>
            </a:avLst>
          </a:prstGeom>
          <a:ln w="28575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TextBox 262">
            <a:extLst>
              <a:ext uri="{FF2B5EF4-FFF2-40B4-BE49-F238E27FC236}">
                <a16:creationId xmlns:a16="http://schemas.microsoft.com/office/drawing/2014/main" id="{9649294C-15EA-92C8-F948-1D125410C289}"/>
              </a:ext>
            </a:extLst>
          </p:cNvPr>
          <p:cNvSpPr txBox="1"/>
          <p:nvPr/>
        </p:nvSpPr>
        <p:spPr>
          <a:xfrm>
            <a:off x="3783631" y="4232694"/>
            <a:ext cx="5597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GPIO12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DCE3D8E-B440-329F-F1B0-0C2DC1431F88}"/>
              </a:ext>
            </a:extLst>
          </p:cNvPr>
          <p:cNvSpPr txBox="1"/>
          <p:nvPr/>
        </p:nvSpPr>
        <p:spPr>
          <a:xfrm>
            <a:off x="3783631" y="2895600"/>
            <a:ext cx="4988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GPIO2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FDC1482F-01B2-B647-30F8-3A5E1C74F884}"/>
              </a:ext>
            </a:extLst>
          </p:cNvPr>
          <p:cNvSpPr txBox="1"/>
          <p:nvPr/>
        </p:nvSpPr>
        <p:spPr>
          <a:xfrm>
            <a:off x="3768345" y="2639211"/>
            <a:ext cx="5597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GPIO14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A45A26F3-E343-9AA9-7513-655FE54CB776}"/>
              </a:ext>
            </a:extLst>
          </p:cNvPr>
          <p:cNvSpPr txBox="1"/>
          <p:nvPr/>
        </p:nvSpPr>
        <p:spPr>
          <a:xfrm>
            <a:off x="7288831" y="3846315"/>
            <a:ext cx="5597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GPIO16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67E083B-5764-C384-3571-CA6DC10885E5}"/>
              </a:ext>
            </a:extLst>
          </p:cNvPr>
          <p:cNvSpPr txBox="1"/>
          <p:nvPr/>
        </p:nvSpPr>
        <p:spPr>
          <a:xfrm>
            <a:off x="7288831" y="4645968"/>
            <a:ext cx="4988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GPIO5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7BD04305-5229-B6F9-EC7D-D160448278BF}"/>
              </a:ext>
            </a:extLst>
          </p:cNvPr>
          <p:cNvSpPr txBox="1"/>
          <p:nvPr/>
        </p:nvSpPr>
        <p:spPr>
          <a:xfrm>
            <a:off x="7289682" y="5179368"/>
            <a:ext cx="4988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GPIO4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6CCE7BAD-F6E8-F019-2DAC-7D3B63768A47}"/>
              </a:ext>
            </a:extLst>
          </p:cNvPr>
          <p:cNvSpPr txBox="1"/>
          <p:nvPr/>
        </p:nvSpPr>
        <p:spPr>
          <a:xfrm>
            <a:off x="6570757" y="2286000"/>
            <a:ext cx="5597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GPIO22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B7608E4A-A644-A62E-DC95-8E5FE71DD775}"/>
              </a:ext>
            </a:extLst>
          </p:cNvPr>
          <p:cNvSpPr txBox="1"/>
          <p:nvPr/>
        </p:nvSpPr>
        <p:spPr>
          <a:xfrm>
            <a:off x="5970495" y="1981200"/>
            <a:ext cx="5597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GPIO21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893EBC8B-06C3-E51A-7BCE-3E1E05C60D52}"/>
              </a:ext>
            </a:extLst>
          </p:cNvPr>
          <p:cNvSpPr txBox="1"/>
          <p:nvPr/>
        </p:nvSpPr>
        <p:spPr>
          <a:xfrm>
            <a:off x="7020897" y="5756381"/>
            <a:ext cx="407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GND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B56F8613-285B-DAEF-D031-35BB279A604E}"/>
              </a:ext>
            </a:extLst>
          </p:cNvPr>
          <p:cNvSpPr txBox="1"/>
          <p:nvPr/>
        </p:nvSpPr>
        <p:spPr>
          <a:xfrm>
            <a:off x="76200" y="2664023"/>
            <a:ext cx="993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Avoidance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D46D7A15-60CE-7DF9-C93D-3DB7365AEB66}"/>
              </a:ext>
            </a:extLst>
          </p:cNvPr>
          <p:cNvSpPr txBox="1"/>
          <p:nvPr/>
        </p:nvSpPr>
        <p:spPr>
          <a:xfrm>
            <a:off x="457200" y="4038600"/>
            <a:ext cx="1393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Temperature &amp;</a:t>
            </a:r>
          </a:p>
          <a:p>
            <a:r>
              <a:rPr lang="en-US" sz="1400" dirty="0"/>
              <a:t>Humidity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9F4CC673-45C8-C203-F072-EBE83D4B6934}"/>
              </a:ext>
            </a:extLst>
          </p:cNvPr>
          <p:cNvSpPr txBox="1"/>
          <p:nvPr/>
        </p:nvSpPr>
        <p:spPr>
          <a:xfrm>
            <a:off x="762000" y="5267980"/>
            <a:ext cx="997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Photo-</a:t>
            </a:r>
          </a:p>
          <a:p>
            <a:r>
              <a:rPr lang="en-US" sz="1400" dirty="0"/>
              <a:t>resistance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F72BF1E6-F53F-3FB4-57D7-DCDD856F832F}"/>
              </a:ext>
            </a:extLst>
          </p:cNvPr>
          <p:cNvSpPr txBox="1"/>
          <p:nvPr/>
        </p:nvSpPr>
        <p:spPr>
          <a:xfrm>
            <a:off x="8718998" y="4459571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LED1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66E8D948-AC3D-972B-0381-799341D20AF3}"/>
              </a:ext>
            </a:extLst>
          </p:cNvPr>
          <p:cNvSpPr txBox="1"/>
          <p:nvPr/>
        </p:nvSpPr>
        <p:spPr>
          <a:xfrm>
            <a:off x="8718998" y="4950023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LED2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DF6C75C5-6CDB-AEDE-4AA3-6E3DF8B5B0AF}"/>
              </a:ext>
            </a:extLst>
          </p:cNvPr>
          <p:cNvSpPr txBox="1"/>
          <p:nvPr/>
        </p:nvSpPr>
        <p:spPr>
          <a:xfrm>
            <a:off x="8763000" y="3107574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BUT1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D1069378-C218-CC40-3439-2346623458F5}"/>
              </a:ext>
            </a:extLst>
          </p:cNvPr>
          <p:cNvSpPr txBox="1"/>
          <p:nvPr/>
        </p:nvSpPr>
        <p:spPr>
          <a:xfrm>
            <a:off x="8763000" y="3654623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BUT2</a:t>
            </a:r>
          </a:p>
        </p:txBody>
      </p:sp>
      <p:pic>
        <p:nvPicPr>
          <p:cNvPr id="279" name="Content Placeholder 4" descr="Gecko outline">
            <a:extLst>
              <a:ext uri="{FF2B5EF4-FFF2-40B4-BE49-F238E27FC236}">
                <a16:creationId xmlns:a16="http://schemas.microsoft.com/office/drawing/2014/main" id="{D2457A6D-4533-F4BB-A579-20081DFACC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345781" y="14333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64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A9656-37DB-4B67-6C5B-7963ED80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Table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4403397-83E4-E818-0D87-3AD66D05C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518744"/>
              </p:ext>
            </p:extLst>
          </p:nvPr>
        </p:nvGraphicFramePr>
        <p:xfrm>
          <a:off x="911668" y="2209800"/>
          <a:ext cx="8003730" cy="3383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7910">
                  <a:extLst>
                    <a:ext uri="{9D8B030D-6E8A-4147-A177-3AD203B41FA5}">
                      <a16:colId xmlns:a16="http://schemas.microsoft.com/office/drawing/2014/main" val="3935498130"/>
                    </a:ext>
                  </a:extLst>
                </a:gridCol>
                <a:gridCol w="2667910">
                  <a:extLst>
                    <a:ext uri="{9D8B030D-6E8A-4147-A177-3AD203B41FA5}">
                      <a16:colId xmlns:a16="http://schemas.microsoft.com/office/drawing/2014/main" val="2733072379"/>
                    </a:ext>
                  </a:extLst>
                </a:gridCol>
                <a:gridCol w="2667910">
                  <a:extLst>
                    <a:ext uri="{9D8B030D-6E8A-4147-A177-3AD203B41FA5}">
                      <a16:colId xmlns:a16="http://schemas.microsoft.com/office/drawing/2014/main" val="1615608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Sensor/Device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452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LCD Panel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SDA=GPIO21</a:t>
                      </a:r>
                    </a:p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SCL=GPIO22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 x 2 Characters LCD module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045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Button1 (BUT1)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GPIO17 (Internal pull-down)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Push to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278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Button2 (BUT2)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GPIO16 (Internal pull-down)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Push to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009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LED Red (LED1)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GPIO5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High to turn-on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536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LED Green (LED2)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GPIO4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High to turn-on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522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Avoidance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Enable=GPIO14 </a:t>
                      </a:r>
                    </a:p>
                    <a:p>
                      <a:pPr algn="l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Output=GPIO15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Output=L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Obstacle</a:t>
                      </a:r>
                    </a:p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Output=H  No obstacle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417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Temperature &amp; 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Data=D1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Digital output of T and H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242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Photo-resistance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Output=GPIO13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Darkness: ~50k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Ω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Light: ~500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Ω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55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4494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18D51-D7A7-E15D-0318-74478D4CF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scopes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8BC7CCC-5C67-3CB9-1D90-E3812CEC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771466" cy="3880773"/>
          </a:xfrm>
        </p:spPr>
        <p:txBody>
          <a:bodyPr/>
          <a:lstStyle/>
          <a:p>
            <a:r>
              <a:rPr lang="en-US" dirty="0"/>
              <a:t>Temperature and humidity measure and read at LCD display.</a:t>
            </a:r>
          </a:p>
          <a:p>
            <a:r>
              <a:rPr lang="en-US" dirty="0"/>
              <a:t>Flash LED Red (LED1) for every sample of captioned parameters.</a:t>
            </a:r>
          </a:p>
          <a:p>
            <a:r>
              <a:rPr lang="en-US" dirty="0"/>
              <a:t>Button 1 (BUT1) toggle to measure parameters of Avoidance and Photo-resistor.</a:t>
            </a:r>
          </a:p>
          <a:p>
            <a:r>
              <a:rPr lang="en-US" dirty="0"/>
              <a:t>Flash LED Green (LED2) for every sample of captioned parameters</a:t>
            </a:r>
          </a:p>
          <a:p>
            <a:r>
              <a:rPr lang="en-US" dirty="0"/>
              <a:t>Button 2 (BUT1) to try to enable/disable to WIFI connection to connect cloud base system. </a:t>
            </a:r>
          </a:p>
          <a:p>
            <a:r>
              <a:rPr lang="en-US" dirty="0"/>
              <a:t>If connected good, turn on LED2.</a:t>
            </a:r>
          </a:p>
          <a:p>
            <a:r>
              <a:rPr lang="en-US" dirty="0"/>
              <a:t>Cloud will collect all four sensor parameters: Temperature, humidity, avoidance and photo-resistor.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42123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lnDef>
      <a:spPr>
        <a:ln w="28575">
          <a:solidFill>
            <a:srgbClr val="002060"/>
          </a:solidFill>
          <a:headEnd type="oval" w="med" len="med"/>
          <a:tailEnd type="oval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1343</TotalTime>
  <Words>281</Words>
  <Application>Microsoft Office PowerPoint</Application>
  <PresentationFormat>Widescreen</PresentationFormat>
  <Paragraphs>94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ESP32 Dev Module V4 </vt:lpstr>
      <vt:lpstr>Hardware Layout</vt:lpstr>
      <vt:lpstr>Hardware Detail</vt:lpstr>
      <vt:lpstr>ESP32 Module Pinout</vt:lpstr>
      <vt:lpstr>Hardware Configuration</vt:lpstr>
      <vt:lpstr>Configuration Table</vt:lpstr>
      <vt:lpstr>Project scopes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ESP32 Dev Module V4</dc:title>
  <dc:creator>Cimiy Chan</dc:creator>
  <cp:lastModifiedBy>Cimiy Chan</cp:lastModifiedBy>
  <cp:revision>10</cp:revision>
  <dcterms:created xsi:type="dcterms:W3CDTF">2023-12-21T03:34:55Z</dcterms:created>
  <dcterms:modified xsi:type="dcterms:W3CDTF">2023-12-22T09:25:55Z</dcterms:modified>
</cp:coreProperties>
</file>